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F77B4-DBC3-421F-A441-C7A39BFD4224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B1B8C-1B2B-4D29-93BA-B25A2D7F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900" b="0" dirty="0" smtClean="0"/>
              <a:t>Knowing the audience</a:t>
            </a:r>
          </a:p>
          <a:p>
            <a:pPr marL="0" indent="0">
              <a:buNone/>
            </a:pPr>
            <a:r>
              <a:rPr lang="en-US" sz="4600" b="0" dirty="0" smtClean="0"/>
              <a:t>Be creative</a:t>
            </a:r>
          </a:p>
          <a:p>
            <a:pPr marL="457200" lvl="1" indent="0">
              <a:buNone/>
            </a:pPr>
            <a:r>
              <a:rPr lang="en-US" sz="4600" b="0" dirty="0" smtClean="0"/>
              <a:t>Concise writing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B1B8C-1B2B-4D29-93BA-B25A2D7F60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in science</a:t>
            </a:r>
            <a:r>
              <a:rPr lang="en-US" baseline="0" dirty="0" smtClean="0"/>
              <a:t> writing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B1B8C-1B2B-4D29-93BA-B25A2D7F60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5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challenges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B1B8C-1B2B-4D29-93BA-B25A2D7F60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B1B8C-1B2B-4D29-93BA-B25A2D7F60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9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1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7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/>
            </a:gs>
            <a:gs pos="99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BE35-68FC-449E-8E47-969FBBD5400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E0C9-3FB1-4496-A26A-5D9009E0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1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Let’s Talk Science!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305800" cy="2362200"/>
          </a:xfrm>
        </p:spPr>
        <p:txBody>
          <a:bodyPr>
            <a:normAutofit fontScale="47500" lnSpcReduction="20000"/>
          </a:bodyPr>
          <a:lstStyle/>
          <a:p>
            <a:r>
              <a:rPr lang="en-US" sz="4400" b="1" dirty="0" smtClean="0"/>
              <a:t>Celeste Barajas</a:t>
            </a:r>
          </a:p>
          <a:p>
            <a:r>
              <a:rPr lang="en-US" sz="4400" b="1" dirty="0" smtClean="0"/>
              <a:t>Arizona Space Grant Symposium </a:t>
            </a:r>
          </a:p>
          <a:p>
            <a:r>
              <a:rPr lang="en-US" sz="4400" b="1" dirty="0" smtClean="0"/>
              <a:t>Tucson, AZ </a:t>
            </a:r>
            <a:r>
              <a:rPr lang="en-US" sz="4400" b="1" dirty="0" smtClean="0"/>
              <a:t> 04/21/2012</a:t>
            </a:r>
          </a:p>
          <a:p>
            <a:endParaRPr lang="en-US" dirty="0" smtClean="0"/>
          </a:p>
          <a:p>
            <a:pPr algn="l"/>
            <a:r>
              <a:rPr lang="en-US" b="1" dirty="0" smtClean="0"/>
              <a:t>Mentors</a:t>
            </a:r>
            <a:r>
              <a:rPr lang="en-US" b="1" dirty="0" smtClean="0"/>
              <a:t>: </a:t>
            </a:r>
            <a:endParaRPr lang="en-US" b="1" dirty="0" smtClean="0"/>
          </a:p>
          <a:p>
            <a:pPr algn="l"/>
            <a:r>
              <a:rPr lang="en-US" b="1" dirty="0" smtClean="0"/>
              <a:t>Bill </a:t>
            </a:r>
            <a:r>
              <a:rPr lang="en-US" b="1" dirty="0" smtClean="0"/>
              <a:t>W. Plant, Flandrau Science Center</a:t>
            </a:r>
          </a:p>
          <a:p>
            <a:pPr algn="l"/>
            <a:r>
              <a:rPr lang="en-US" b="1" dirty="0" smtClean="0"/>
              <a:t>Daniel Stolte, UANews </a:t>
            </a:r>
          </a:p>
          <a:p>
            <a:pPr algn="l"/>
            <a:r>
              <a:rPr lang="en-US" b="1" dirty="0" smtClean="0"/>
              <a:t>Shelley Littin, Space Grant mentor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952032"/>
            <a:ext cx="2862179" cy="66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580816"/>
            <a:ext cx="2862180" cy="4000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27813"/>
            <a:ext cx="3037334" cy="95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Arizona NASA Vertical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64" y="4635498"/>
            <a:ext cx="1486613" cy="19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1"/>
            <a:ext cx="7731508" cy="658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Arizona NASA Vertical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4" y="5486400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697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Flandrau Science Center 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4958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smtClean="0">
                <a:solidFill>
                  <a:schemeClr val="accent1"/>
                </a:solidFill>
              </a:rPr>
              <a:t>Public Outreach</a:t>
            </a:r>
          </a:p>
          <a:p>
            <a:pPr lvl="1"/>
            <a:r>
              <a:rPr lang="en-US" sz="3600" b="1" dirty="0" smtClean="0">
                <a:solidFill>
                  <a:srgbClr val="002060"/>
                </a:solidFill>
              </a:rPr>
              <a:t>Education programs</a:t>
            </a:r>
          </a:p>
          <a:p>
            <a:pPr lvl="1"/>
            <a:r>
              <a:rPr lang="en-US" sz="3600" b="1" dirty="0" smtClean="0">
                <a:solidFill>
                  <a:srgbClr val="002060"/>
                </a:solidFill>
              </a:rPr>
              <a:t>Planetarium </a:t>
            </a:r>
          </a:p>
          <a:p>
            <a:pPr lvl="1"/>
            <a:r>
              <a:rPr lang="en-US" sz="3600" b="1" dirty="0" smtClean="0">
                <a:solidFill>
                  <a:srgbClr val="002060"/>
                </a:solidFill>
              </a:rPr>
              <a:t>Exhibits: </a:t>
            </a:r>
            <a:r>
              <a:rPr lang="en-US" sz="3200" b="1" dirty="0" smtClean="0">
                <a:solidFill>
                  <a:srgbClr val="002060"/>
                </a:solidFill>
              </a:rPr>
              <a:t> mineral museum                            animal survival strategies 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4952999" cy="3986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2590800" y="5181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Arizona NASA Vertical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57" y="5479473"/>
            <a:ext cx="1027416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703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Public Outreach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962400"/>
            <a:ext cx="9144000" cy="3200400"/>
          </a:xfrm>
        </p:spPr>
        <p:txBody>
          <a:bodyPr numCol="2">
            <a:normAutofit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Improving programs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Collaboration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Brainstorming!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“Tucson Sky Tonight”</a:t>
            </a: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Developing new programs</a:t>
            </a:r>
          </a:p>
          <a:p>
            <a:pPr lvl="1" algn="just"/>
            <a:r>
              <a:rPr lang="en-US" b="1" dirty="0" smtClean="0">
                <a:solidFill>
                  <a:srgbClr val="002060"/>
                </a:solidFill>
              </a:rPr>
              <a:t>Top UA research</a:t>
            </a:r>
          </a:p>
          <a:p>
            <a:pPr lvl="1" algn="just"/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</a:rPr>
              <a:t>Exoplanets</a:t>
            </a:r>
            <a:r>
              <a:rPr lang="en-US" b="1" dirty="0" smtClean="0">
                <a:solidFill>
                  <a:srgbClr val="002060"/>
                </a:solidFill>
              </a:rPr>
              <a:t>”</a:t>
            </a:r>
          </a:p>
          <a:p>
            <a:pPr lvl="1"/>
            <a:endParaRPr lang="en-US" b="1" dirty="0" smtClean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1655"/>
            <a:ext cx="8116708" cy="211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rizona NASA Vertical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4" y="5451764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750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Thank You! 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Arizona NASA Vertical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4" y="5410200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0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692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Bibliography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buNone/>
            </a:pPr>
            <a:r>
              <a:rPr lang="en-US" sz="2800" b="1" i="1" dirty="0"/>
              <a:t>Arizona space grant consortium </a:t>
            </a:r>
            <a:r>
              <a:rPr lang="en-US" sz="2800" b="1" dirty="0"/>
              <a:t>[Logo]. Retrieved April 11, 2012, from: </a:t>
            </a:r>
            <a:r>
              <a:rPr lang="en-US" sz="2800" b="1" dirty="0" smtClean="0"/>
              <a:t>http</a:t>
            </a:r>
            <a:r>
              <a:rPr lang="en-US" sz="2800" b="1" dirty="0"/>
              <a:t>://</a:t>
            </a:r>
            <a:r>
              <a:rPr lang="en-US" sz="2800" b="1" dirty="0" smtClean="0"/>
              <a:t>spacegrant.arizona.edu/about/logos</a:t>
            </a:r>
          </a:p>
          <a:p>
            <a:pPr marL="457200" indent="-457200">
              <a:buNone/>
            </a:pPr>
            <a:endParaRPr lang="en-US" sz="2800" b="1" dirty="0"/>
          </a:p>
          <a:p>
            <a:pPr marL="457200" indent="-457200">
              <a:buNone/>
            </a:pPr>
            <a:r>
              <a:rPr lang="en-US" sz="2800" b="1" dirty="0"/>
              <a:t>Barajas, C. (2011, November 18).  At a loss for words. </a:t>
            </a:r>
            <a:r>
              <a:rPr lang="en-US" sz="2800" b="1" i="1" dirty="0"/>
              <a:t>UANews</a:t>
            </a:r>
            <a:r>
              <a:rPr lang="en-US" sz="2800" b="1" dirty="0"/>
              <a:t>. Retrieved from: </a:t>
            </a:r>
            <a:r>
              <a:rPr lang="en-US" sz="2800" b="1" dirty="0" smtClean="0"/>
              <a:t>http</a:t>
            </a:r>
            <a:r>
              <a:rPr lang="en-US" sz="2800" b="1" dirty="0"/>
              <a:t>://</a:t>
            </a:r>
            <a:r>
              <a:rPr lang="en-US" sz="2800" b="1" dirty="0" smtClean="0"/>
              <a:t>uanews.org/node/43362</a:t>
            </a:r>
          </a:p>
          <a:p>
            <a:pPr marL="457200" indent="-457200">
              <a:buNone/>
            </a:pPr>
            <a:endParaRPr lang="en-US" sz="2800" b="1" dirty="0"/>
          </a:p>
          <a:p>
            <a:pPr marL="457200" indent="-457200">
              <a:buNone/>
            </a:pPr>
            <a:r>
              <a:rPr lang="en-US" sz="2800" b="1" dirty="0"/>
              <a:t>Barajas, C. (2011, December 22). Protecting UA telescopes during the winter cold. </a:t>
            </a:r>
            <a:r>
              <a:rPr lang="en-US" sz="2800" b="1" i="1" dirty="0"/>
              <a:t>UANews</a:t>
            </a:r>
            <a:r>
              <a:rPr lang="en-US" sz="2800" b="1" dirty="0"/>
              <a:t>. Retrieved from: http://</a:t>
            </a:r>
            <a:r>
              <a:rPr lang="en-US" sz="2800" b="1" dirty="0" smtClean="0"/>
              <a:t>uanews.org/node/43860</a:t>
            </a:r>
          </a:p>
          <a:p>
            <a:pPr marL="457200" indent="-457200">
              <a:buNone/>
            </a:pPr>
            <a:endParaRPr lang="en-US" sz="2800" b="1" dirty="0"/>
          </a:p>
          <a:p>
            <a:pPr marL="457200" indent="-457200">
              <a:buNone/>
            </a:pPr>
            <a:r>
              <a:rPr lang="en-US" sz="2800" b="1" dirty="0"/>
              <a:t>Barajas, C. (2012, February 9). Searching for planets in clouds of dust. </a:t>
            </a:r>
            <a:r>
              <a:rPr lang="en-US" sz="2800" b="1" i="1" dirty="0"/>
              <a:t>UANews</a:t>
            </a:r>
            <a:r>
              <a:rPr lang="en-US" sz="2800" b="1" dirty="0"/>
              <a:t>. Retrieved from: http://</a:t>
            </a:r>
            <a:r>
              <a:rPr lang="en-US" sz="2800" b="1" dirty="0" smtClean="0"/>
              <a:t>uanews.org/node/44626</a:t>
            </a:r>
          </a:p>
          <a:p>
            <a:pPr marL="457200" indent="-457200">
              <a:buNone/>
            </a:pPr>
            <a:endParaRPr lang="en-US" sz="2800" b="1" dirty="0"/>
          </a:p>
          <a:p>
            <a:pPr marL="457200" indent="-457200">
              <a:buNone/>
            </a:pPr>
            <a:r>
              <a:rPr lang="en-US" sz="2800" b="1" i="1" dirty="0"/>
              <a:t>UAScience flandrau </a:t>
            </a:r>
            <a:r>
              <a:rPr lang="en-US" sz="2800" b="1" dirty="0"/>
              <a:t>[Logo]. Retrieved April 11, 2012, from: http://www.flandrau.org</a:t>
            </a:r>
            <a:r>
              <a:rPr lang="en-US" sz="2800" b="1" dirty="0" smtClean="0"/>
              <a:t>/</a:t>
            </a:r>
          </a:p>
          <a:p>
            <a:pPr marL="457200" indent="-457200">
              <a:buNone/>
            </a:pPr>
            <a:endParaRPr lang="en-US" sz="2800" b="1" dirty="0"/>
          </a:p>
          <a:p>
            <a:pPr marL="457200" indent="-457200">
              <a:buNone/>
            </a:pPr>
            <a:r>
              <a:rPr lang="en-US" sz="2800" b="1" i="1" dirty="0"/>
              <a:t>University of Arizona, flandrau science center &amp; planetarium, background: space sciences building </a:t>
            </a:r>
            <a:r>
              <a:rPr lang="en-US" sz="2800" b="1" dirty="0"/>
              <a:t>[Picture]. 2004. Retrieved April 11, 2012, from: http://</a:t>
            </a:r>
            <a:r>
              <a:rPr lang="en-US" sz="2800" b="1" dirty="0" smtClean="0"/>
              <a:t>www.panoramio.com/photo/15944838</a:t>
            </a:r>
          </a:p>
          <a:p>
            <a:pPr marL="457200" indent="-457200">
              <a:buNone/>
            </a:pPr>
            <a:endParaRPr lang="en-US" sz="2800" b="1" dirty="0"/>
          </a:p>
          <a:p>
            <a:pPr marL="457200" indent="-457200">
              <a:buNone/>
            </a:pPr>
            <a:r>
              <a:rPr lang="en-US" sz="2800" b="1" i="1" dirty="0"/>
              <a:t>University of Arizona: UANews </a:t>
            </a:r>
            <a:r>
              <a:rPr lang="en-US" sz="2800" b="1" dirty="0"/>
              <a:t>[Logo]. Retrieved April 11, 2012, from: http://uanews.org</a:t>
            </a:r>
            <a:r>
              <a:rPr lang="en-US" sz="2800" b="1" dirty="0" smtClean="0"/>
              <a:t>/</a:t>
            </a:r>
          </a:p>
          <a:p>
            <a:pPr marL="457200" indent="-457200">
              <a:buNone/>
            </a:pPr>
            <a:endParaRPr lang="en-US" sz="2800" b="1" dirty="0"/>
          </a:p>
          <a:p>
            <a:pPr marL="457200" indent="-457200">
              <a:buNone/>
            </a:pPr>
            <a:r>
              <a:rPr lang="en-US" sz="2800" b="1" i="1" dirty="0"/>
              <a:t>University services building </a:t>
            </a:r>
            <a:r>
              <a:rPr lang="en-US" sz="2800" b="1" dirty="0"/>
              <a:t>[Picture]. Retrieved April 11, 2012, from: </a:t>
            </a:r>
            <a:r>
              <a:rPr lang="en-US" sz="2800" b="1" dirty="0" smtClean="0"/>
              <a:t>http</a:t>
            </a:r>
            <a:r>
              <a:rPr lang="en-US" sz="2800" b="1" dirty="0"/>
              <a:t>://</a:t>
            </a:r>
            <a:r>
              <a:rPr lang="en-US" sz="2800" b="1" dirty="0" smtClean="0"/>
              <a:t>www.arizona.edu/buildings/university-services-building</a:t>
            </a:r>
          </a:p>
          <a:p>
            <a:pPr marL="457200" indent="-457200">
              <a:buNone/>
            </a:pPr>
            <a:endParaRPr lang="en-US" sz="2800" b="1" dirty="0"/>
          </a:p>
          <a:p>
            <a:pPr marL="457200" indent="-457200">
              <a:buNone/>
            </a:pPr>
            <a:r>
              <a:rPr lang="en-US" sz="2800" b="1" i="1" dirty="0"/>
              <a:t>Vintage trilby hat with press pass isolated on white </a:t>
            </a:r>
            <a:r>
              <a:rPr lang="en-US" sz="2800" b="1" dirty="0"/>
              <a:t>[Picture]. Retrieved April 11, 2012, from: http://www.salon.com/2010/08/26/who_is_a_journalist/</a:t>
            </a:r>
          </a:p>
        </p:txBody>
      </p:sp>
      <p:pic>
        <p:nvPicPr>
          <p:cNvPr id="5" name="Picture 2" descr="Arizona NASA Vertical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4" y="5410200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073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At a glance </a:t>
            </a:r>
            <a:endParaRPr lang="en-US" sz="66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Arizona NASA Vertical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4" y="5410200"/>
            <a:ext cx="1027416" cy="1447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800" b="1" dirty="0" smtClean="0">
                <a:solidFill>
                  <a:schemeClr val="accent1"/>
                </a:solidFill>
              </a:rPr>
              <a:t>UANews</a:t>
            </a:r>
          </a:p>
          <a:p>
            <a:pPr lvl="1"/>
            <a:r>
              <a:rPr lang="en-US" sz="3500" b="1" dirty="0" smtClean="0">
                <a:solidFill>
                  <a:srgbClr val="002060"/>
                </a:solidFill>
              </a:rPr>
              <a:t>About</a:t>
            </a:r>
          </a:p>
          <a:p>
            <a:pPr lvl="1"/>
            <a:r>
              <a:rPr lang="en-US" sz="3500" b="1" dirty="0" smtClean="0">
                <a:solidFill>
                  <a:srgbClr val="002060"/>
                </a:solidFill>
              </a:rPr>
              <a:t>Science writing</a:t>
            </a:r>
          </a:p>
          <a:p>
            <a:pPr lvl="2"/>
            <a:r>
              <a:rPr lang="en-US" sz="3000" b="1" dirty="0" smtClean="0">
                <a:solidFill>
                  <a:srgbClr val="002060"/>
                </a:solidFill>
              </a:rPr>
              <a:t>Key points: good interview techniques and knowing your audience</a:t>
            </a:r>
          </a:p>
          <a:p>
            <a:pPr lvl="2"/>
            <a:r>
              <a:rPr lang="en-US" sz="3000" b="1" dirty="0" smtClean="0">
                <a:solidFill>
                  <a:srgbClr val="002060"/>
                </a:solidFill>
              </a:rPr>
              <a:t>Challenges</a:t>
            </a:r>
          </a:p>
          <a:p>
            <a:r>
              <a:rPr lang="en-US" sz="4100" b="1" dirty="0" smtClean="0">
                <a:solidFill>
                  <a:schemeClr val="accent1"/>
                </a:solidFill>
              </a:rPr>
              <a:t>Flandrau Science Center</a:t>
            </a:r>
          </a:p>
          <a:p>
            <a:pPr lvl="1"/>
            <a:r>
              <a:rPr lang="en-US" sz="3500" b="1" dirty="0" smtClean="0">
                <a:solidFill>
                  <a:srgbClr val="002060"/>
                </a:solidFill>
              </a:rPr>
              <a:t>About</a:t>
            </a:r>
          </a:p>
          <a:p>
            <a:pPr lvl="1"/>
            <a:r>
              <a:rPr lang="en-US" sz="3500" b="1" dirty="0" smtClean="0">
                <a:solidFill>
                  <a:srgbClr val="002060"/>
                </a:solidFill>
              </a:rPr>
              <a:t>Program development and improvement</a:t>
            </a:r>
          </a:p>
          <a:p>
            <a:pPr lvl="2"/>
            <a:r>
              <a:rPr lang="en-US" sz="3000" b="1" dirty="0" smtClean="0">
                <a:solidFill>
                  <a:srgbClr val="002060"/>
                </a:solidFill>
              </a:rPr>
              <a:t>Public outreach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How </a:t>
            </a:r>
            <a:r>
              <a:rPr lang="en-US" sz="7200" b="1" dirty="0" smtClean="0">
                <a:solidFill>
                  <a:srgbClr val="0070C0"/>
                </a:solidFill>
              </a:rPr>
              <a:t>to </a:t>
            </a:r>
            <a:r>
              <a:rPr lang="en-US" sz="7200" b="1" dirty="0" smtClean="0">
                <a:solidFill>
                  <a:srgbClr val="0070C0"/>
                </a:solidFill>
              </a:rPr>
              <a:t>inform science?</a:t>
            </a:r>
            <a:endParaRPr lang="en-US" sz="72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Arizona NASA Vertical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37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UANews 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1524000"/>
            <a:ext cx="4038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Office of University communications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Current news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Mentors: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Daniel Stolte, Head science writer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Shelley Littin, Space grant intern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833837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Arizona NASA Vertical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63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Science Writing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57600" y="4724400"/>
            <a:ext cx="4724400" cy="1766455"/>
          </a:xfrm>
        </p:spPr>
        <p:txBody>
          <a:bodyPr>
            <a:normAutofit fontScale="32500" lnSpcReduction="20000"/>
          </a:bodyPr>
          <a:lstStyle/>
          <a:p>
            <a:endParaRPr lang="en-US" sz="9600" b="0" dirty="0" smtClean="0"/>
          </a:p>
          <a:p>
            <a:pPr lvl="1"/>
            <a:endParaRPr lang="en-US" sz="3500" dirty="0" smtClean="0"/>
          </a:p>
          <a:p>
            <a:pPr lvl="1"/>
            <a:r>
              <a:rPr lang="en-US" sz="11700" dirty="0" smtClean="0">
                <a:solidFill>
                  <a:schemeClr val="accent1"/>
                </a:solidFill>
              </a:rPr>
              <a:t>Transcribing</a:t>
            </a:r>
            <a:r>
              <a:rPr lang="en-US" sz="11700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3400" dirty="0">
                <a:solidFill>
                  <a:srgbClr val="002060"/>
                </a:solidFill>
              </a:rPr>
              <a:t>	</a:t>
            </a:r>
            <a:r>
              <a:rPr lang="en-US" sz="9800" dirty="0" smtClean="0">
                <a:solidFill>
                  <a:srgbClr val="002060"/>
                </a:solidFill>
              </a:rPr>
              <a:t>- Finding key points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38" y="1752600"/>
            <a:ext cx="4724400" cy="315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343400" cy="419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5100" b="1" dirty="0" smtClean="0">
                <a:solidFill>
                  <a:schemeClr val="accent1"/>
                </a:solidFill>
              </a:rPr>
              <a:t>Knowing the audience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rgbClr val="002060"/>
                </a:solidFill>
              </a:rPr>
              <a:t>- </a:t>
            </a:r>
            <a:r>
              <a:rPr lang="en-US" sz="4600" b="1" dirty="0" smtClean="0">
                <a:solidFill>
                  <a:srgbClr val="002060"/>
                </a:solidFill>
              </a:rPr>
              <a:t>Be creative</a:t>
            </a:r>
          </a:p>
          <a:p>
            <a:pPr marL="0" indent="0">
              <a:buNone/>
            </a:pPr>
            <a:r>
              <a:rPr lang="en-US" sz="4900" b="1" dirty="0" smtClean="0">
                <a:solidFill>
                  <a:srgbClr val="002060"/>
                </a:solidFill>
              </a:rPr>
              <a:t>- </a:t>
            </a:r>
            <a:r>
              <a:rPr lang="en-US" sz="4600" b="1" dirty="0" smtClean="0">
                <a:solidFill>
                  <a:srgbClr val="002060"/>
                </a:solidFill>
              </a:rPr>
              <a:t>Concise writing</a:t>
            </a:r>
          </a:p>
          <a:p>
            <a:pPr lvl="1">
              <a:buFontTx/>
              <a:buChar char="-"/>
            </a:pP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accent1"/>
                </a:solidFill>
              </a:rPr>
              <a:t>Interviews</a:t>
            </a:r>
          </a:p>
          <a:p>
            <a:pPr marL="457200" lvl="1" indent="0">
              <a:buNone/>
            </a:pPr>
            <a:r>
              <a:rPr lang="en-US" sz="4600" b="1" dirty="0" smtClean="0">
                <a:solidFill>
                  <a:srgbClr val="002060"/>
                </a:solidFill>
              </a:rPr>
              <a:t>- Keep it simple!</a:t>
            </a:r>
          </a:p>
          <a:p>
            <a:pPr lvl="1"/>
            <a:endParaRPr lang="en-US" dirty="0"/>
          </a:p>
          <a:p>
            <a:pPr lvl="8"/>
            <a:endParaRPr lang="en-US" dirty="0" smtClean="0"/>
          </a:p>
        </p:txBody>
      </p:sp>
      <p:pic>
        <p:nvPicPr>
          <p:cNvPr id="6" name="Picture 2" descr="Arizona NASA Vertical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67" y="5458691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526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4" y="76201"/>
            <a:ext cx="7680829" cy="67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Arizona NASA Vertical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65" y="5472545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04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4" y="-76201"/>
            <a:ext cx="4953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9" y="-76201"/>
            <a:ext cx="48768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Arizona NASA Vertical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11" y="5479473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00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30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"/>
            <a:ext cx="4724400" cy="68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Arizona NASA Vertical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0" y="5486400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39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216"/>
            <a:ext cx="7946622" cy="669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Arizona NASA Vertical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4" y="5486400"/>
            <a:ext cx="1027416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20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369</Words>
  <Application>Microsoft Office PowerPoint</Application>
  <PresentationFormat>On-screen Show (4:3)</PresentationFormat>
  <Paragraphs>85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Let’s Talk Science!</vt:lpstr>
      <vt:lpstr>At a glance </vt:lpstr>
      <vt:lpstr>How to inform science?</vt:lpstr>
      <vt:lpstr>UANews </vt:lpstr>
      <vt:lpstr>Science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Flandrau Science Center </vt:lpstr>
      <vt:lpstr>Public Outreach</vt:lpstr>
      <vt:lpstr>Thank You! </vt:lpstr>
      <vt:lpstr>Bibliography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Science!</dc:title>
  <dc:creator>Celest</dc:creator>
  <cp:lastModifiedBy>Celest</cp:lastModifiedBy>
  <cp:revision>41</cp:revision>
  <dcterms:created xsi:type="dcterms:W3CDTF">2012-04-11T22:32:36Z</dcterms:created>
  <dcterms:modified xsi:type="dcterms:W3CDTF">2012-04-12T06:51:14Z</dcterms:modified>
</cp:coreProperties>
</file>